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C824-87F9-4B09-86FA-A5D06F094E43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87C8B-017C-4CC9-9965-413CE05C0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проекты\2020\01.02-29.02\30.01-29.02\Презентация_Москитные Сетки\Презентация\EG_Москитная Сетка на магнитах_202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J:\проекты\2020\01.02-29.02\30.01-29.02\Презентация_Москитные Сетки\Презентация\EG_Москитная Сетка на магнитах_202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проекты\2020\01.02-29.02\30.01-29.02\Презентация_Москитные Сетки\Презентация\EG_Москитная Сетка на магнитах_202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проекты\2020\01.02-29.02\30.01-29.02\Презентация_Москитные Сетки\Презентация\EG_Москитная Сетка на магнитах_202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проекты\2020\01.02-29.02\30.01-29.02\Презентация_Москитные Сетки\Презентация\EG_Москитная Сетка на магнитах_2020_4.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87824" y="423212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296,8 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J:\проекты\2020\01.02-29.02\30.01-29.02\Презентация_Москитные Сетки\Презентация\EG_Москитная Сетка на магнитах_2020_5.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423212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234,91 руб. и 167,8 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проекты\2020\01.02-29.02\30.01-29.02\Презентация_Москитные Сетки\Презентация\EG_Москитная Сетка на магнитах_2020_6.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20988" y="43651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391,52 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J:\проекты\2020\01.02-29.02\30.01-29.02\Презентация_Москитные Сетки\Презентация\EG_Москитная Сетка на магнитах_2020_7.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422108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391,52 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424279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429 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J:\проекты\2020\01.02-29.02\30.01-29.02\Презентация_Москитные Сетки\Презентация\EG_Москитная Сетка на магнитах_2020_9.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20988" y="436510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569 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J:\проекты\2020\01.02-29.02\30.01-29.02\Презентация_Москитные Сетки\Презентация\EG_Москитная Сетка на магнитах_2020_8.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1571" y="4348708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64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35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Въста</dc:creator>
  <cp:lastModifiedBy>Николаюк Юлия Андреевна</cp:lastModifiedBy>
  <cp:revision>5</cp:revision>
  <dcterms:created xsi:type="dcterms:W3CDTF">2020-02-21T11:48:38Z</dcterms:created>
  <dcterms:modified xsi:type="dcterms:W3CDTF">2020-02-26T08:56:58Z</dcterms:modified>
</cp:coreProperties>
</file>